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1_C53EC4D4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3716000" cy="17146588"/>
  <p:notesSz cx="6858000" cy="9144000"/>
  <p:defaultTextStyle>
    <a:defPPr>
      <a:defRPr lang="de-DE"/>
    </a:defPPr>
    <a:lvl1pPr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782638" indent="-325438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1566863" indent="-652463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2349500" indent="-977900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3133725" indent="-1304925" algn="l" defTabSz="782638" rtl="0" fontAlgn="base">
      <a:spcBef>
        <a:spcPct val="0"/>
      </a:spcBef>
      <a:spcAft>
        <a:spcPct val="0"/>
      </a:spcAft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544E52-D45F-F75A-2B07-F50138053F26}" name="Michael Schwarz" initials="MS" userId="S::m.schwarz@kundg.onmicrosoft.com::95250c18-53dc-489d-a5be-2bbafff5cd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14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4" autoAdjust="0"/>
    <p:restoredTop sz="96327" autoAdjust="0"/>
  </p:normalViewPr>
  <p:slideViewPr>
    <p:cSldViewPr snapToGrid="0" snapToObjects="1">
      <p:cViewPr varScale="1">
        <p:scale>
          <a:sx n="49" d="100"/>
          <a:sy n="49" d="100"/>
        </p:scale>
        <p:origin x="1848" y="2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2" d="100"/>
          <a:sy n="122" d="100"/>
        </p:scale>
        <p:origin x="2584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comments/modernComment_101_C53EC4D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F734703-B4F1-1D41-8EC4-DFAE85BE4EA8}" authorId="{D8544E52-D45F-F75A-2B07-F50138053F26}" created="2025-01-29T12:44:11.278">
    <pc:sldMkLst xmlns:pc="http://schemas.microsoft.com/office/powerpoint/2013/main/command">
      <pc:docMk/>
      <pc:sldMk cId="0" sldId="256"/>
    </pc:sldMkLst>
    <p188:txBody>
      <a:bodyPr/>
      <a:lstStyle/>
      <a:p>
        <a:r>
          <a:rPr lang="de-DE"/>
          <a:t>Bitte nachdem das Bild eingefügt worden ist, diesen in den Hintergrund setzen.
Danach über den Reiter „Datei“ exportieren im gewünschten Dateiformat.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6CEF054-5B4B-3B47-B03E-CF98DFFFC5DC}" type="datetimeFigureOut">
              <a:rPr lang="de-DE"/>
              <a:pPr>
                <a:defRPr/>
              </a:pPr>
              <a:t>05.02.25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8369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ADE76C5-1328-F049-AB8E-608DAE42BC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849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782638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2pPr>
    <a:lvl3pPr marL="1566863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3pPr>
    <a:lvl4pPr marL="2349500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4pPr>
    <a:lvl5pPr marL="3133725" algn="l" defTabSz="782638" rtl="0" eaLnBrk="0" fontAlgn="base" hangingPunct="0">
      <a:spcBef>
        <a:spcPct val="30000"/>
      </a:spcBef>
      <a:spcAft>
        <a:spcPct val="0"/>
      </a:spcAft>
      <a:defRPr sz="21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5pPr>
    <a:lvl6pPr marL="3918457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702148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485839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269532" algn="l" defTabSz="783691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057400" y="685800"/>
            <a:ext cx="27432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>
              <a:latin typeface="Calibri" charset="0"/>
            </a:endParaRPr>
          </a:p>
        </p:txBody>
      </p:sp>
      <p:sp>
        <p:nvSpPr>
          <p:cNvPr id="409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defTabSz="78263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782638" eaLnBrk="1" fontAlgn="base" hangingPunct="1">
              <a:spcBef>
                <a:spcPct val="0"/>
              </a:spcBef>
              <a:spcAft>
                <a:spcPct val="0"/>
              </a:spcAft>
            </a:pPr>
            <a:fld id="{43F02991-7DFA-EF49-AD46-A65051197081}" type="slidenum">
              <a:rPr lang="de-DE" sz="1200"/>
              <a:pPr defTabSz="782638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z="1200"/>
          </a:p>
        </p:txBody>
      </p:sp>
    </p:spTree>
    <p:extLst>
      <p:ext uri="{BB962C8B-B14F-4D97-AF65-F5344CB8AC3E}">
        <p14:creationId xmlns:p14="http://schemas.microsoft.com/office/powerpoint/2010/main" val="2698514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D7FB77-BAE8-0832-46CF-69627AB0D92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716000" cy="171465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96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01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Text, Screenshot, Schrift, Design enthält.&#10;&#10;Automatisch generierte Beschreibung">
            <a:extLst>
              <a:ext uri="{FF2B5EF4-FFF2-40B4-BE49-F238E27FC236}">
                <a16:creationId xmlns:a16="http://schemas.microsoft.com/office/drawing/2014/main" id="{D6C5B23B-DA87-41BF-5EB4-91DB4D61B7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94"/>
            <a:ext cx="13716000" cy="171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166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01" userDrawn="1">
          <p15:clr>
            <a:srgbClr val="FBAE40"/>
          </p15:clr>
        </p15:guide>
        <p15:guide id="2" pos="432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782603" rtl="0" eaLnBrk="1" fontAlgn="base" hangingPunct="1">
        <a:spcBef>
          <a:spcPct val="0"/>
        </a:spcBef>
        <a:spcAft>
          <a:spcPct val="0"/>
        </a:spcAft>
        <a:defRPr sz="76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457180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914358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1371538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828718" algn="ctr" defTabSz="782603" rtl="0" eaLnBrk="1" fontAlgn="base" hangingPunct="1">
        <a:spcBef>
          <a:spcPct val="0"/>
        </a:spcBef>
        <a:spcAft>
          <a:spcPct val="0"/>
        </a:spcAft>
        <a:defRPr sz="76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587348" indent="-587348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55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1273118" indent="-488928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4799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1958887" indent="-390507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099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2741489" indent="-390507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3525679" indent="-390507" algn="l" defTabSz="782603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34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4310108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093765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877420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661076" indent="-391829" algn="l" defTabSz="783656" rtl="0" eaLnBrk="1" latinLnBrk="0" hangingPunct="1">
        <a:spcBef>
          <a:spcPct val="20000"/>
        </a:spcBef>
        <a:buFont typeface="Arial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83656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67312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50968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134624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918281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701936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485592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269250" algn="l" defTabSz="783656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1_C53EC4D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783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 1">
            <a:extLst>
              <a:ext uri="{FF2B5EF4-FFF2-40B4-BE49-F238E27FC236}">
                <a16:creationId xmlns:a16="http://schemas.microsoft.com/office/drawing/2014/main" id="{5812C9FC-AACF-B388-D9EB-34A232F08FA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" y="-1"/>
            <a:ext cx="13715999" cy="17144999"/>
          </a:xfrm>
          <a:prstGeom prst="rect">
            <a:avLst/>
          </a:prstGeom>
        </p:spPr>
      </p:pic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1AD6079-E18D-64D5-12B6-1FAD0F697A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3716000" cy="17146588"/>
          </a:xfrm>
        </p:spPr>
        <p:txBody>
          <a:bodyPr/>
          <a:lstStyle/>
          <a:p>
            <a:pPr algn="ctr">
              <a:lnSpc>
                <a:spcPct val="999000"/>
              </a:lnSpc>
            </a:pPr>
            <a:endParaRPr lang="de-DE" sz="2800" dirty="0">
              <a:solidFill>
                <a:srgbClr val="C144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8C61B3-4874-4CE3-F373-127CC723A5BC}"/>
              </a:ext>
            </a:extLst>
          </p:cNvPr>
          <p:cNvSpPr txBox="1"/>
          <p:nvPr/>
        </p:nvSpPr>
        <p:spPr>
          <a:xfrm>
            <a:off x="529390" y="15786925"/>
            <a:ext cx="78086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steht euer Name bzw. der eurer  Kirchengemeinde, Gruppe, Einrichtung ... </a:t>
            </a:r>
          </a:p>
        </p:txBody>
      </p:sp>
    </p:spTree>
    <p:extLst>
      <p:ext uri="{BB962C8B-B14F-4D97-AF65-F5344CB8AC3E}">
        <p14:creationId xmlns:p14="http://schemas.microsoft.com/office/powerpoint/2010/main" val="330922517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Office-Design</Template>
  <TotalTime>0</TotalTime>
  <Words>15</Words>
  <Application>Microsoft Macintosh PowerPoint</Application>
  <PresentationFormat>Benutzerdefiniert</PresentationFormat>
  <Paragraphs>2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Office-Design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Schwarz</dc:creator>
  <cp:lastModifiedBy>Michael Schwarz</cp:lastModifiedBy>
  <cp:revision>20</cp:revision>
  <dcterms:created xsi:type="dcterms:W3CDTF">2025-01-22T15:49:28Z</dcterms:created>
  <dcterms:modified xsi:type="dcterms:W3CDTF">2025-02-05T10:00:32Z</dcterms:modified>
</cp:coreProperties>
</file>